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3"/>
  </p:notesMasterIdLst>
  <p:sldIdLst>
    <p:sldId id="257" r:id="rId3"/>
    <p:sldId id="383" r:id="rId4"/>
    <p:sldId id="258" r:id="rId5"/>
    <p:sldId id="259" r:id="rId6"/>
    <p:sldId id="260" r:id="rId7"/>
    <p:sldId id="261" r:id="rId8"/>
    <p:sldId id="263" r:id="rId9"/>
    <p:sldId id="264" r:id="rId10"/>
    <p:sldId id="265" r:id="rId11"/>
    <p:sldId id="266" r:id="rId12"/>
    <p:sldId id="267" r:id="rId13"/>
    <p:sldId id="262" r:id="rId14"/>
    <p:sldId id="268" r:id="rId15"/>
    <p:sldId id="269" r:id="rId16"/>
    <p:sldId id="270" r:id="rId17"/>
    <p:sldId id="271" r:id="rId18"/>
    <p:sldId id="272" r:id="rId19"/>
    <p:sldId id="273" r:id="rId20"/>
    <p:sldId id="274" r:id="rId21"/>
    <p:sldId id="281" r:id="rId22"/>
    <p:sldId id="277" r:id="rId23"/>
    <p:sldId id="278" r:id="rId24"/>
    <p:sldId id="302" r:id="rId25"/>
    <p:sldId id="303" r:id="rId26"/>
    <p:sldId id="304" r:id="rId27"/>
    <p:sldId id="305" r:id="rId28"/>
    <p:sldId id="306" r:id="rId29"/>
    <p:sldId id="307" r:id="rId30"/>
    <p:sldId id="279" r:id="rId31"/>
    <p:sldId id="308" r:id="rId32"/>
    <p:sldId id="309" r:id="rId33"/>
    <p:sldId id="310" r:id="rId34"/>
    <p:sldId id="311" r:id="rId35"/>
    <p:sldId id="312" r:id="rId36"/>
    <p:sldId id="313" r:id="rId37"/>
    <p:sldId id="280" r:id="rId38"/>
    <p:sldId id="314" r:id="rId39"/>
    <p:sldId id="315" r:id="rId40"/>
    <p:sldId id="316" r:id="rId41"/>
    <p:sldId id="282" r:id="rId42"/>
    <p:sldId id="283" r:id="rId43"/>
    <p:sldId id="284" r:id="rId44"/>
    <p:sldId id="317" r:id="rId45"/>
    <p:sldId id="318" r:id="rId46"/>
    <p:sldId id="319" r:id="rId47"/>
    <p:sldId id="320" r:id="rId48"/>
    <p:sldId id="321" r:id="rId49"/>
    <p:sldId id="285" r:id="rId50"/>
    <p:sldId id="322" r:id="rId51"/>
    <p:sldId id="323" r:id="rId52"/>
    <p:sldId id="286" r:id="rId53"/>
    <p:sldId id="324" r:id="rId54"/>
    <p:sldId id="325" r:id="rId55"/>
    <p:sldId id="287" r:id="rId56"/>
    <p:sldId id="288" r:id="rId57"/>
    <p:sldId id="289" r:id="rId58"/>
    <p:sldId id="326" r:id="rId59"/>
    <p:sldId id="327" r:id="rId60"/>
    <p:sldId id="328" r:id="rId61"/>
    <p:sldId id="290" r:id="rId62"/>
    <p:sldId id="329" r:id="rId63"/>
    <p:sldId id="291" r:id="rId64"/>
    <p:sldId id="330" r:id="rId65"/>
    <p:sldId id="331" r:id="rId66"/>
    <p:sldId id="332" r:id="rId67"/>
    <p:sldId id="292" r:id="rId68"/>
    <p:sldId id="293" r:id="rId69"/>
    <p:sldId id="294" r:id="rId70"/>
    <p:sldId id="333" r:id="rId71"/>
    <p:sldId id="334" r:id="rId72"/>
    <p:sldId id="335" r:id="rId73"/>
    <p:sldId id="336" r:id="rId74"/>
    <p:sldId id="295" r:id="rId75"/>
    <p:sldId id="296" r:id="rId76"/>
    <p:sldId id="337" r:id="rId77"/>
    <p:sldId id="338" r:id="rId78"/>
    <p:sldId id="339" r:id="rId79"/>
    <p:sldId id="297" r:id="rId80"/>
    <p:sldId id="298" r:id="rId81"/>
    <p:sldId id="344" r:id="rId82"/>
    <p:sldId id="345" r:id="rId83"/>
    <p:sldId id="346" r:id="rId84"/>
    <p:sldId id="347" r:id="rId85"/>
    <p:sldId id="348" r:id="rId86"/>
    <p:sldId id="349" r:id="rId87"/>
    <p:sldId id="300" r:id="rId88"/>
    <p:sldId id="350" r:id="rId89"/>
    <p:sldId id="351" r:id="rId90"/>
    <p:sldId id="352" r:id="rId91"/>
    <p:sldId id="301" r:id="rId92"/>
    <p:sldId id="353" r:id="rId93"/>
    <p:sldId id="354" r:id="rId94"/>
    <p:sldId id="355" r:id="rId95"/>
    <p:sldId id="356" r:id="rId96"/>
    <p:sldId id="358" r:id="rId97"/>
    <p:sldId id="359" r:id="rId98"/>
    <p:sldId id="360" r:id="rId99"/>
    <p:sldId id="357" r:id="rId100"/>
    <p:sldId id="361" r:id="rId101"/>
    <p:sldId id="362" r:id="rId102"/>
    <p:sldId id="363" r:id="rId103"/>
    <p:sldId id="364" r:id="rId104"/>
    <p:sldId id="365" r:id="rId105"/>
    <p:sldId id="366" r:id="rId106"/>
    <p:sldId id="384" r:id="rId107"/>
    <p:sldId id="367" r:id="rId108"/>
    <p:sldId id="368" r:id="rId109"/>
    <p:sldId id="369" r:id="rId110"/>
    <p:sldId id="370" r:id="rId111"/>
    <p:sldId id="371" r:id="rId112"/>
    <p:sldId id="372" r:id="rId113"/>
    <p:sldId id="373" r:id="rId114"/>
    <p:sldId id="374" r:id="rId115"/>
    <p:sldId id="375" r:id="rId116"/>
    <p:sldId id="376" r:id="rId117"/>
    <p:sldId id="377" r:id="rId118"/>
    <p:sldId id="380" r:id="rId119"/>
    <p:sldId id="378" r:id="rId120"/>
    <p:sldId id="379" r:id="rId121"/>
    <p:sldId id="38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383"/>
            <p14:sldId id="258"/>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84"/>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E62"/>
    <a:srgbClr val="3A4D61"/>
    <a:srgbClr val="F2EEF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621" autoAdjust="0"/>
  </p:normalViewPr>
  <p:slideViewPr>
    <p:cSldViewPr snapToGrid="0">
      <p:cViewPr varScale="1">
        <p:scale>
          <a:sx n="86" d="100"/>
          <a:sy n="86" d="100"/>
        </p:scale>
        <p:origin x="12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in project management is not necessarily unfavorable when adequately managed.  Several advantages have been identified, such as increasing personal growth and morale, enhancing communication, and producing better project outcomes.  However, conflict can be the decline of an organization if it is not effectively managed.  The challenge for organizational leaders and project managers is maintaining the right balance and intensity of conflict in project management.  By utilizing project management principles, understanding the dynamics of conflict, and learning approaches to conflict resolution, leaders can establish an environment where creativity and innovation are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120</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21170681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55060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gif"/></Relationships>
</file>

<file path=ppt/slides/_rels/slide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gif"/></Relationships>
</file>

<file path=ppt/slides/_rels/slide10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gi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logo">
            <a:extLst>
              <a:ext uri="{FF2B5EF4-FFF2-40B4-BE49-F238E27FC236}">
                <a16:creationId xmlns:a16="http://schemas.microsoft.com/office/drawing/2014/main" id="{F0358AF9-2C11-39A3-26BB-1CB01441B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696" y="5640205"/>
            <a:ext cx="2142417" cy="12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1015061" y="1065815"/>
            <a:ext cx="3779520" cy="4726369"/>
          </a:xfrm>
          <a:prstGeom prst="ellipse">
            <a:avLst/>
          </a:prstGeom>
          <a:ln>
            <a:noFill/>
          </a:ln>
          <a:effectLst>
            <a:softEdge rad="112500"/>
          </a:effectLst>
        </p:spPr>
      </p:pic>
      <p:sp>
        <p:nvSpPr>
          <p:cNvPr id="4" name="TextBox 3">
            <a:extLst>
              <a:ext uri="{FF2B5EF4-FFF2-40B4-BE49-F238E27FC236}">
                <a16:creationId xmlns:a16="http://schemas.microsoft.com/office/drawing/2014/main" id="{A773C201-A6D8-7438-6536-792D3C364CF8}"/>
              </a:ext>
            </a:extLst>
          </p:cNvPr>
          <p:cNvSpPr txBox="1"/>
          <p:nvPr/>
        </p:nvSpPr>
        <p:spPr>
          <a:xfrm>
            <a:off x="5108089" y="1244235"/>
            <a:ext cx="6333062" cy="3477875"/>
          </a:xfrm>
          <a:prstGeom prst="rect">
            <a:avLst/>
          </a:prstGeom>
          <a:noFill/>
        </p:spPr>
        <p:txBody>
          <a:bodyPr wrap="square" rtlCol="0">
            <a:spAutoFit/>
          </a:bodyPr>
          <a:lstStyle/>
          <a:p>
            <a:r>
              <a:rPr lang="en-US" sz="4400" dirty="0">
                <a:solidFill>
                  <a:schemeClr val="bg1"/>
                </a:solidFill>
              </a:rPr>
              <a:t>How can there be peace without people understanding each other; and how can this be if they don’t know each other?</a:t>
            </a:r>
            <a:endParaRPr lang="en-US" sz="4400" dirty="0">
              <a:solidFill>
                <a:srgbClr val="FFFF01"/>
              </a:solidFill>
            </a:endParaRPr>
          </a:p>
        </p:txBody>
      </p:sp>
      <p:sp>
        <p:nvSpPr>
          <p:cNvPr id="5" name="TextBox 4">
            <a:extLst>
              <a:ext uri="{FF2B5EF4-FFF2-40B4-BE49-F238E27FC236}">
                <a16:creationId xmlns:a16="http://schemas.microsoft.com/office/drawing/2014/main" id="{D8C8C010-B88E-25F6-C5A2-9E0203E8F7A0}"/>
              </a:ext>
            </a:extLst>
          </p:cNvPr>
          <p:cNvSpPr txBox="1"/>
          <p:nvPr/>
        </p:nvSpPr>
        <p:spPr>
          <a:xfrm>
            <a:off x="5108089" y="4722110"/>
            <a:ext cx="2686569" cy="523220"/>
          </a:xfrm>
          <a:prstGeom prst="rect">
            <a:avLst/>
          </a:prstGeom>
          <a:noFill/>
        </p:spPr>
        <p:txBody>
          <a:bodyPr wrap="none" rtlCol="0">
            <a:spAutoFit/>
          </a:bodyPr>
          <a:lstStyle/>
          <a:p>
            <a:r>
              <a:rPr lang="en-US" sz="2800" dirty="0">
                <a:solidFill>
                  <a:schemeClr val="bg1">
                    <a:lumMod val="65000"/>
                  </a:schemeClr>
                </a:solidFill>
              </a:rPr>
              <a:t>Lester B. Pearson</a:t>
            </a:r>
          </a:p>
        </p:txBody>
      </p:sp>
    </p:spTree>
    <p:extLst>
      <p:ext uri="{BB962C8B-B14F-4D97-AF65-F5344CB8AC3E}">
        <p14:creationId xmlns:p14="http://schemas.microsoft.com/office/powerpoint/2010/main" val="32421620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8488E-E734-57CA-8A48-3731E5717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98" y="0"/>
            <a:ext cx="10907004" cy="6858000"/>
          </a:xfrm>
          <a:prstGeom prst="rect">
            <a:avLst/>
          </a:prstGeom>
        </p:spPr>
      </p:pic>
    </p:spTree>
    <p:extLst>
      <p:ext uri="{BB962C8B-B14F-4D97-AF65-F5344CB8AC3E}">
        <p14:creationId xmlns:p14="http://schemas.microsoft.com/office/powerpoint/2010/main" val="377522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9" name="Picture 18">
            <a:extLst>
              <a:ext uri="{FF2B5EF4-FFF2-40B4-BE49-F238E27FC236}">
                <a16:creationId xmlns:a16="http://schemas.microsoft.com/office/drawing/2014/main" id="{25593D5E-FC45-4CF0-DA43-C6F02C924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136438"/>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8167</Words>
  <Application>Microsoft Office PowerPoint</Application>
  <PresentationFormat>Widescreen</PresentationFormat>
  <Paragraphs>702</Paragraphs>
  <Slides>120</Slides>
  <Notes>107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120</vt:i4>
      </vt:variant>
    </vt:vector>
  </HeadingPairs>
  <TitlesOfParts>
    <vt:vector size="125" baseType="lpstr">
      <vt:lpstr>Arial</vt:lpstr>
      <vt:lpstr>Calibri</vt:lpstr>
      <vt:lpstr>Kamerik205 8</vt:lpstr>
      <vt:lpstr>Office Theme</vt:lpstr>
      <vt:lpstr>Custom Design</vt:lpstr>
      <vt:lpstr>PowerPoint Presentation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37</cp:revision>
  <dcterms:created xsi:type="dcterms:W3CDTF">2022-08-27T18:48:09Z</dcterms:created>
  <dcterms:modified xsi:type="dcterms:W3CDTF">2022-10-04T17:01:31Z</dcterms:modified>
</cp:coreProperties>
</file>